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4"/>
  </p:notesMasterIdLst>
  <p:sldIdLst>
    <p:sldId id="340" r:id="rId2"/>
    <p:sldId id="314" r:id="rId3"/>
    <p:sldId id="364" r:id="rId4"/>
    <p:sldId id="359" r:id="rId5"/>
    <p:sldId id="346" r:id="rId6"/>
    <p:sldId id="342" r:id="rId7"/>
    <p:sldId id="341" r:id="rId8"/>
    <p:sldId id="347" r:id="rId9"/>
    <p:sldId id="358" r:id="rId10"/>
    <p:sldId id="343" r:id="rId11"/>
    <p:sldId id="344" r:id="rId12"/>
    <p:sldId id="348" r:id="rId13"/>
    <p:sldId id="345" r:id="rId14"/>
    <p:sldId id="349" r:id="rId15"/>
    <p:sldId id="350" r:id="rId16"/>
    <p:sldId id="351" r:id="rId17"/>
    <p:sldId id="352" r:id="rId18"/>
    <p:sldId id="360" r:id="rId19"/>
    <p:sldId id="353" r:id="rId20"/>
    <p:sldId id="354" r:id="rId21"/>
    <p:sldId id="355" r:id="rId22"/>
    <p:sldId id="362" r:id="rId23"/>
    <p:sldId id="363" r:id="rId24"/>
    <p:sldId id="361" r:id="rId25"/>
    <p:sldId id="357" r:id="rId26"/>
    <p:sldId id="256" r:id="rId27"/>
    <p:sldId id="298" r:id="rId28"/>
    <p:sldId id="356" r:id="rId29"/>
    <p:sldId id="337" r:id="rId30"/>
    <p:sldId id="339" r:id="rId31"/>
    <p:sldId id="334" r:id="rId32"/>
    <p:sldId id="311" r:id="rId33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66868" autoAdjust="0"/>
  </p:normalViewPr>
  <p:slideViewPr>
    <p:cSldViewPr snapToGrid="0" snapToObjects="1">
      <p:cViewPr>
        <p:scale>
          <a:sx n="79" d="100"/>
          <a:sy n="79" d="100"/>
        </p:scale>
        <p:origin x="1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21325-333D-A14D-A84F-57B19C305AD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6514F-BDAF-CE46-94BA-41FB620329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8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6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2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7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5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1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60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3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1177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0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7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9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eorge-labs.com/" TargetMode="Externa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markdown.rstudio.com/flexdashboard/" TargetMode="External"/><Relationship Id="rId4" Type="http://schemas.openxmlformats.org/officeDocument/2006/relationships/hyperlink" Target="https://github.com/airbnb/knowledge-rep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eorge-labs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91018A-DF60-1149-9CAD-CFE9E29B4DF1}"/>
              </a:ext>
            </a:extLst>
          </p:cNvPr>
          <p:cNvSpPr/>
          <p:nvPr/>
        </p:nvSpPr>
        <p:spPr>
          <a:xfrm>
            <a:off x="1838545" y="363915"/>
            <a:ext cx="8202922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AT" sz="4000" dirty="0"/>
          </a:p>
          <a:p>
            <a:pPr algn="ctr"/>
            <a:r>
              <a:rPr lang="de-AT" sz="4000" dirty="0"/>
              <a:t>A </a:t>
            </a:r>
            <a:r>
              <a:rPr lang="de-AT" sz="4000" dirty="0" err="1"/>
              <a:t>short</a:t>
            </a:r>
            <a:r>
              <a:rPr lang="de-AT" sz="4000" dirty="0"/>
              <a:t> </a:t>
            </a:r>
            <a:r>
              <a:rPr lang="de-AT" sz="4000" dirty="0" err="1"/>
              <a:t>history</a:t>
            </a:r>
            <a:r>
              <a:rPr lang="de-AT" sz="4000" dirty="0"/>
              <a:t> </a:t>
            </a:r>
            <a:r>
              <a:rPr lang="de-AT" sz="4000" dirty="0" err="1"/>
              <a:t>of</a:t>
            </a:r>
            <a:r>
              <a:rPr lang="de-AT" sz="4000" dirty="0"/>
              <a:t> </a:t>
            </a:r>
            <a:r>
              <a:rPr lang="de-AT" sz="4000" dirty="0" err="1"/>
              <a:t>using</a:t>
            </a:r>
            <a:r>
              <a:rPr lang="de-AT" sz="4000" dirty="0"/>
              <a:t> </a:t>
            </a:r>
            <a:br>
              <a:rPr lang="de-AT" sz="4000" dirty="0"/>
            </a:br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in </a:t>
            </a:r>
            <a:r>
              <a:rPr lang="de-AT" sz="4000" dirty="0" err="1"/>
              <a:t>research</a:t>
            </a:r>
            <a:r>
              <a:rPr lang="de-AT" sz="4000" dirty="0"/>
              <a:t> </a:t>
            </a:r>
            <a:r>
              <a:rPr lang="de-AT" sz="4000" dirty="0" err="1"/>
              <a:t>and</a:t>
            </a:r>
            <a:r>
              <a:rPr lang="de-AT" sz="4000" dirty="0"/>
              <a:t> </a:t>
            </a:r>
            <a:r>
              <a:rPr lang="de-AT" sz="4000" dirty="0" err="1"/>
              <a:t>tech</a:t>
            </a:r>
            <a:r>
              <a:rPr lang="de-AT" sz="4000" dirty="0"/>
              <a:t> </a:t>
            </a:r>
            <a:r>
              <a:rPr lang="de-AT" sz="4000" dirty="0" err="1"/>
              <a:t>companies</a:t>
            </a:r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Vienna R </a:t>
            </a:r>
            <a:r>
              <a:rPr lang="de-AT" sz="4000" dirty="0" err="1"/>
              <a:t>Meetup</a:t>
            </a:r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DE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EC394E-E165-2741-8BD6-ACB5390D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55" y="1982229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1143783-1B6C-6A4B-A409-F6C79EB072F3}"/>
              </a:ext>
            </a:extLst>
          </p:cNvPr>
          <p:cNvSpPr/>
          <p:nvPr/>
        </p:nvSpPr>
        <p:spPr>
          <a:xfrm>
            <a:off x="4928671" y="363915"/>
            <a:ext cx="2022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Christoph </a:t>
            </a:r>
            <a:r>
              <a:rPr lang="de-AT" dirty="0" err="1"/>
              <a:t>Töglhofer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80351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4image39486064">
            <a:extLst>
              <a:ext uri="{FF2B5EF4-FFF2-40B4-BE49-F238E27FC236}">
                <a16:creationId xmlns:a16="http://schemas.microsoft.com/office/drawing/2014/main" id="{701AE9E1-7964-6A4F-BF3E-D89D18569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4" b="8055"/>
          <a:stretch/>
        </p:blipFill>
        <p:spPr bwMode="auto">
          <a:xfrm>
            <a:off x="0" y="536707"/>
            <a:ext cx="12192000" cy="632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08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64image39489808">
            <a:extLst>
              <a:ext uri="{FF2B5EF4-FFF2-40B4-BE49-F238E27FC236}">
                <a16:creationId xmlns:a16="http://schemas.microsoft.com/office/drawing/2014/main" id="{A8DFBF3E-0560-5442-ADED-456511EDC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5"/>
          <a:stretch/>
        </p:blipFill>
        <p:spPr bwMode="auto">
          <a:xfrm>
            <a:off x="0" y="1002323"/>
            <a:ext cx="12192000" cy="585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463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64image39489184">
            <a:extLst>
              <a:ext uri="{FF2B5EF4-FFF2-40B4-BE49-F238E27FC236}">
                <a16:creationId xmlns:a16="http://schemas.microsoft.com/office/drawing/2014/main" id="{6210EE91-F717-BF4A-B65C-97F8C689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38" y="1255974"/>
            <a:ext cx="9079523" cy="47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170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86image39559920">
            <a:extLst>
              <a:ext uri="{FF2B5EF4-FFF2-40B4-BE49-F238E27FC236}">
                <a16:creationId xmlns:a16="http://schemas.microsoft.com/office/drawing/2014/main" id="{99AC1188-37F5-9149-8953-AF04B58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01" y="324900"/>
            <a:ext cx="8781598" cy="62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19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94image39360608">
            <a:extLst>
              <a:ext uri="{FF2B5EF4-FFF2-40B4-BE49-F238E27FC236}">
                <a16:creationId xmlns:a16="http://schemas.microsoft.com/office/drawing/2014/main" id="{CB17935E-D501-AD4D-8422-BA13C32F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4" y="163287"/>
            <a:ext cx="9725891" cy="68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9B9FE78-B89B-7C43-AB1E-E5C243048B56}"/>
              </a:ext>
            </a:extLst>
          </p:cNvPr>
          <p:cNvSpPr txBox="1"/>
          <p:nvPr/>
        </p:nvSpPr>
        <p:spPr>
          <a:xfrm>
            <a:off x="2286000" y="849087"/>
            <a:ext cx="1811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Overnight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Stays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7071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7FA1B4F-E074-B646-AF50-211553D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47700"/>
            <a:ext cx="9829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571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164image40231040">
            <a:extLst>
              <a:ext uri="{FF2B5EF4-FFF2-40B4-BE49-F238E27FC236}">
                <a16:creationId xmlns:a16="http://schemas.microsoft.com/office/drawing/2014/main" id="{830B5FBF-115F-6A4C-AE8C-C06A586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9" y="489856"/>
            <a:ext cx="10608317" cy="586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0868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page164image40233120">
            <a:extLst>
              <a:ext uri="{FF2B5EF4-FFF2-40B4-BE49-F238E27FC236}">
                <a16:creationId xmlns:a16="http://schemas.microsoft.com/office/drawing/2014/main" id="{CB922C69-20B0-B746-A441-3B5826A1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39" y="563335"/>
            <a:ext cx="10371921" cy="57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920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3400" y="2136423"/>
            <a:ext cx="9042400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Elect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icity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or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Why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Italy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different </a:t>
            </a:r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0" y="1896831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94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7686707-D3E8-BF40-A16E-F0EE4A63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560" y="851346"/>
            <a:ext cx="5940879" cy="515530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253AC2B-C071-5941-B7C3-163E7CCCDB72}"/>
              </a:ext>
            </a:extLst>
          </p:cNvPr>
          <p:cNvSpPr/>
          <p:nvPr/>
        </p:nvSpPr>
        <p:spPr>
          <a:xfrm>
            <a:off x="1371599" y="6358626"/>
            <a:ext cx="8882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latin typeface="Arial,Bold"/>
              </a:rPr>
              <a:t>C. </a:t>
            </a:r>
            <a:r>
              <a:rPr lang="de-AT" dirty="0" err="1">
                <a:solidFill>
                  <a:schemeClr val="bg1"/>
                </a:solidFill>
                <a:latin typeface="Arial,Bold"/>
              </a:rPr>
              <a:t>Töglhofer</a:t>
            </a:r>
            <a:r>
              <a:rPr lang="de-AT" dirty="0">
                <a:solidFill>
                  <a:schemeClr val="bg1"/>
                </a:solidFill>
                <a:latin typeface="Arial,Bold"/>
              </a:rPr>
              <a:t>, C. Habsburg-Lothringen, F. </a:t>
            </a:r>
            <a:r>
              <a:rPr lang="de-AT" dirty="0" err="1">
                <a:solidFill>
                  <a:schemeClr val="bg1"/>
                </a:solidFill>
                <a:latin typeface="Arial,Bold"/>
              </a:rPr>
              <a:t>Prettenthaler</a:t>
            </a:r>
            <a:r>
              <a:rPr lang="de-AT" dirty="0">
                <a:solidFill>
                  <a:schemeClr val="bg1"/>
                </a:solidFill>
                <a:latin typeface="Arial,Bold"/>
              </a:rPr>
              <a:t>, N. Rogler, M. </a:t>
            </a:r>
            <a:r>
              <a:rPr lang="de-AT" dirty="0" err="1">
                <a:solidFill>
                  <a:schemeClr val="bg1"/>
                </a:solidFill>
                <a:latin typeface="Arial,Bold"/>
              </a:rPr>
              <a:t>Themessl</a:t>
            </a:r>
            <a:r>
              <a:rPr lang="de-AT" dirty="0">
                <a:solidFill>
                  <a:schemeClr val="bg1"/>
                </a:solidFill>
                <a:latin typeface="Arial,Bold"/>
              </a:rPr>
              <a:t>, 2012 </a:t>
            </a:r>
          </a:p>
        </p:txBody>
      </p:sp>
    </p:spTree>
    <p:extLst>
      <p:ext uri="{BB962C8B-B14F-4D97-AF65-F5344CB8AC3E}">
        <p14:creationId xmlns:p14="http://schemas.microsoft.com/office/powerpoint/2010/main" val="4444856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4C59C0-3304-2147-84BB-718AD7161A82}"/>
              </a:ext>
            </a:extLst>
          </p:cNvPr>
          <p:cNvSpPr/>
          <p:nvPr/>
        </p:nvSpPr>
        <p:spPr>
          <a:xfrm>
            <a:off x="2412316" y="6102350"/>
            <a:ext cx="6561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>
                <a:latin typeface="medium-content-sans-serif-font"/>
              </a:rPr>
              <a:t>Source: Monica </a:t>
            </a:r>
            <a:r>
              <a:rPr lang="de-AT" sz="1400" dirty="0" err="1">
                <a:latin typeface="medium-content-sans-serif-font"/>
              </a:rPr>
              <a:t>Rogati’s</a:t>
            </a:r>
            <a:r>
              <a:rPr lang="de-AT" sz="1400" dirty="0">
                <a:latin typeface="medium-content-sans-serif-font"/>
              </a:rPr>
              <a:t> Medium </a:t>
            </a:r>
            <a:r>
              <a:rPr lang="de-AT" sz="1400" dirty="0" err="1">
                <a:latin typeface="medium-content-sans-serif-font"/>
              </a:rPr>
              <a:t>post</a:t>
            </a:r>
            <a:r>
              <a:rPr lang="de-AT" sz="1400" dirty="0">
                <a:latin typeface="medium-content-sans-serif-font"/>
              </a:rPr>
              <a:t> “The AI </a:t>
            </a:r>
            <a:r>
              <a:rPr lang="de-AT" sz="1400" dirty="0" err="1">
                <a:latin typeface="medium-content-sans-serif-font"/>
              </a:rPr>
              <a:t>Hierarchy</a:t>
            </a:r>
            <a:r>
              <a:rPr lang="de-AT" sz="1400" dirty="0">
                <a:latin typeface="medium-content-sans-serif-font"/>
              </a:rPr>
              <a:t> </a:t>
            </a:r>
            <a:r>
              <a:rPr lang="de-AT" sz="1400" dirty="0" err="1">
                <a:latin typeface="medium-content-sans-serif-font"/>
              </a:rPr>
              <a:t>of</a:t>
            </a:r>
            <a:r>
              <a:rPr lang="de-AT" sz="1400" dirty="0">
                <a:latin typeface="medium-content-sans-serif-font"/>
              </a:rPr>
              <a:t> Needs”</a:t>
            </a: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6E3C9-7428-034D-8B4A-DF6D23C7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79" y="755650"/>
            <a:ext cx="834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55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200920-3656-DE46-8146-F2EA6C93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28" y="0"/>
            <a:ext cx="7434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30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448CE07-78D0-9C4C-ABA6-9813AF53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0"/>
            <a:ext cx="10216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51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1896831"/>
            <a:ext cx="3060700" cy="236739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9750" y="2469599"/>
            <a:ext cx="90424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You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Life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</p:txBody>
      </p:sp>
    </p:spTree>
    <p:extLst>
      <p:ext uri="{BB962C8B-B14F-4D97-AF65-F5344CB8AC3E}">
        <p14:creationId xmlns:p14="http://schemas.microsoft.com/office/powerpoint/2010/main" val="138006345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6262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4A77223-9742-2B40-9439-88955671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37312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758825" y="2542656"/>
            <a:ext cx="1042035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latin typeface="LMRoman10"/>
              </a:rPr>
              <a:t>Perfo</a:t>
            </a:r>
            <a:r>
              <a:rPr lang="de-AT" sz="11500" dirty="0">
                <a:latin typeface="LMRoman10"/>
              </a:rPr>
              <a:t>      </a:t>
            </a:r>
            <a:r>
              <a:rPr lang="de-AT" sz="11500" dirty="0" err="1">
                <a:latin typeface="LMRoman10"/>
              </a:rPr>
              <a:t>mance</a:t>
            </a:r>
            <a:endParaRPr lang="de-AT" sz="11500" dirty="0"/>
          </a:p>
        </p:txBody>
      </p:sp>
    </p:spTree>
    <p:extLst>
      <p:ext uri="{BB962C8B-B14F-4D97-AF65-F5344CB8AC3E}">
        <p14:creationId xmlns:p14="http://schemas.microsoft.com/office/powerpoint/2010/main" val="18057661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B55EA08-D0E0-BB49-A4D9-2FAA85BDF8B7}"/>
              </a:ext>
            </a:extLst>
          </p:cNvPr>
          <p:cNvSpPr/>
          <p:nvPr/>
        </p:nvSpPr>
        <p:spPr>
          <a:xfrm>
            <a:off x="2006600" y="2603500"/>
            <a:ext cx="1778000" cy="16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E0B0D8B-05B2-9346-8C33-2FC43136E398}"/>
              </a:ext>
            </a:extLst>
          </p:cNvPr>
          <p:cNvSpPr/>
          <p:nvPr/>
        </p:nvSpPr>
        <p:spPr>
          <a:xfrm>
            <a:off x="5511800" y="1358900"/>
            <a:ext cx="4800600" cy="414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04719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018"/>
          <p:cNvSpPr txBox="1"/>
          <p:nvPr/>
        </p:nvSpPr>
        <p:spPr>
          <a:xfrm>
            <a:off x="156107" y="944790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 err="1"/>
              <a:t>Ge</a:t>
            </a:r>
            <a:r>
              <a:rPr lang="de-DE" sz="10000" b="1" dirty="0"/>
              <a:t>                </a:t>
            </a:r>
            <a:r>
              <a:rPr lang="de-DE" sz="10000" b="1" dirty="0" err="1"/>
              <a:t>ge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7" y="2245304"/>
            <a:ext cx="3060700" cy="23673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582" y="2927620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48980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599" y="-142508"/>
            <a:ext cx="12750800" cy="7102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264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en 2" descr="George_PK-5Mio_Infographic-4Draft-3.mp4">
            <a:hlinkClick r:id="" action="ppaction://media"/>
            <a:extLst>
              <a:ext uri="{FF2B5EF4-FFF2-40B4-BE49-F238E27FC236}">
                <a16:creationId xmlns:a16="http://schemas.microsoft.com/office/drawing/2014/main" id="{13640AE6-AA34-A74F-ABEB-B84574A1E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25500" y="-63500"/>
            <a:ext cx="14109700" cy="70548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07B6654-F910-D045-8342-55A0AD4341F5}"/>
              </a:ext>
            </a:extLst>
          </p:cNvPr>
          <p:cNvSpPr/>
          <p:nvPr/>
        </p:nvSpPr>
        <p:spPr>
          <a:xfrm>
            <a:off x="4958681" y="6488668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58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12C368-0AE2-0445-909D-FDE19D1F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119" y="1886995"/>
            <a:ext cx="1648032" cy="12769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CB504D8-6659-C847-AB99-D3D20BC72E26}"/>
              </a:ext>
            </a:extLst>
          </p:cNvPr>
          <p:cNvSpPr txBox="1"/>
          <p:nvPr/>
        </p:nvSpPr>
        <p:spPr>
          <a:xfrm>
            <a:off x="2223387" y="3585040"/>
            <a:ext cx="28682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Reporting Engine 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 err="1"/>
              <a:t>Markdown</a:t>
            </a:r>
            <a:endParaRPr lang="de-DE" sz="2800" dirty="0"/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Flex Dashboard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AECA56-76B7-4C49-AEA5-77476BBC2EBE}"/>
              </a:ext>
            </a:extLst>
          </p:cNvPr>
          <p:cNvSpPr/>
          <p:nvPr/>
        </p:nvSpPr>
        <p:spPr>
          <a:xfrm>
            <a:off x="4349368" y="706638"/>
            <a:ext cx="3493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latin typeface="Arial" panose="020B0604020202020204" pitchFamily="34" charset="0"/>
              </a:rPr>
              <a:t>Insights</a:t>
            </a:r>
            <a:r>
              <a:rPr lang="de-AT" sz="3600" dirty="0">
                <a:latin typeface="Arial" panose="020B0604020202020204" pitchFamily="34" charset="0"/>
              </a:rPr>
              <a:t> Sharing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58A5-51F5-1C44-A17A-F92DB96B4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851" y="2167660"/>
            <a:ext cx="2417788" cy="71566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59063D-E4F1-0541-A056-45A150FFDF81}"/>
              </a:ext>
            </a:extLst>
          </p:cNvPr>
          <p:cNvSpPr txBox="1"/>
          <p:nvPr/>
        </p:nvSpPr>
        <p:spPr>
          <a:xfrm>
            <a:off x="7972978" y="3974676"/>
            <a:ext cx="1769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Notebooks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FFB38AE-1300-9144-83E9-FBB7E28FB772}"/>
              </a:ext>
            </a:extLst>
          </p:cNvPr>
          <p:cNvSpPr/>
          <p:nvPr/>
        </p:nvSpPr>
        <p:spPr>
          <a:xfrm>
            <a:off x="6817972" y="5257883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https://github.com/airbnb/knowledge-repo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54E90B-03A5-E04D-B3E1-6CE5FEC0B758}"/>
              </a:ext>
            </a:extLst>
          </p:cNvPr>
          <p:cNvSpPr/>
          <p:nvPr/>
        </p:nvSpPr>
        <p:spPr>
          <a:xfrm>
            <a:off x="1487376" y="5721039"/>
            <a:ext cx="467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/>
              </a:rPr>
              <a:t>https://rmarkdown.rstudio.com/flexdashboard/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7B66D6E-04D6-B04A-B436-FEC191CDC546}"/>
              </a:ext>
            </a:extLst>
          </p:cNvPr>
          <p:cNvSpPr txBox="1"/>
          <p:nvPr/>
        </p:nvSpPr>
        <p:spPr>
          <a:xfrm>
            <a:off x="7648718" y="4793341"/>
            <a:ext cx="251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Knowledge</a:t>
            </a:r>
            <a:r>
              <a:rPr lang="de-DE" dirty="0"/>
              <a:t> </a:t>
            </a:r>
            <a:r>
              <a:rPr lang="de-DE" sz="2800" dirty="0" err="1"/>
              <a:t>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18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CC332C-BB5F-AE46-973C-B2BECAF1598E}"/>
              </a:ext>
            </a:extLst>
          </p:cNvPr>
          <p:cNvSpPr txBox="1"/>
          <p:nvPr/>
        </p:nvSpPr>
        <p:spPr>
          <a:xfrm>
            <a:off x="4685389" y="2906486"/>
            <a:ext cx="28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skill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7840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F60B103-7C24-6E46-B623-0D3405B0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9" y="1547233"/>
            <a:ext cx="2583912" cy="20021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DD98A0-9D3A-CC41-80B1-E02E76E9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364" y="1919419"/>
            <a:ext cx="4913776" cy="14544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D7A919-FD7C-2944-95D8-83B360A9B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012" y="1630822"/>
            <a:ext cx="2752071" cy="14264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DB6554B-163F-F84A-90C2-633B74585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7" y="4047387"/>
            <a:ext cx="3280887" cy="32808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5B3EF9-D199-884E-ABB3-69B7EA62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584" y="4745017"/>
            <a:ext cx="2203126" cy="1653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E698FE-EE75-0349-90C3-68D1B87DD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2566" y="5270409"/>
            <a:ext cx="2353372" cy="83484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C89F164-BAC6-6646-99E2-B3631F05268D}"/>
              </a:ext>
            </a:extLst>
          </p:cNvPr>
          <p:cNvSpPr/>
          <p:nvPr/>
        </p:nvSpPr>
        <p:spPr>
          <a:xfrm>
            <a:off x="4621586" y="444683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latin typeface="Arial" panose="020B0604020202020204" pitchFamily="34" charset="0"/>
              </a:rPr>
              <a:t>Tech Behind</a:t>
            </a:r>
          </a:p>
        </p:txBody>
      </p:sp>
    </p:spTree>
    <p:extLst>
      <p:ext uri="{BB962C8B-B14F-4D97-AF65-F5344CB8AC3E}">
        <p14:creationId xmlns:p14="http://schemas.microsoft.com/office/powerpoint/2010/main" val="185302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D6886A-374D-4047-8FAA-3DDFEDDE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"/>
            <a:ext cx="12192000" cy="644969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331CEE6-7289-934F-A6FB-CD880A3DD2AB}"/>
              </a:ext>
            </a:extLst>
          </p:cNvPr>
          <p:cNvSpPr/>
          <p:nvPr/>
        </p:nvSpPr>
        <p:spPr>
          <a:xfrm>
            <a:off x="5148274" y="6451600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15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" y="-5360"/>
            <a:ext cx="12192215" cy="6951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39" y="-47430"/>
            <a:ext cx="12266002" cy="6993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/>
          <p:cNvPicPr>
            <a:picLocks noChangeAspect="1"/>
          </p:cNvPicPr>
          <p:nvPr/>
        </p:nvPicPr>
        <p:blipFill>
          <a:blip r:embed="rId4">
            <a:alphaModFix amt="7680"/>
          </a:blip>
          <a:stretch>
            <a:fillRect/>
          </a:stretch>
        </p:blipFill>
        <p:spPr>
          <a:xfrm>
            <a:off x="5586862" y="-4442194"/>
            <a:ext cx="7994589" cy="1279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2018"/>
          <p:cNvSpPr txBox="1"/>
          <p:nvPr/>
        </p:nvSpPr>
        <p:spPr>
          <a:xfrm>
            <a:off x="-2151826" y="2567096"/>
            <a:ext cx="12218119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r>
              <a:rPr lang="de-DE" sz="10000" dirty="0"/>
              <a:t>Thank you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40" y="1703965"/>
            <a:ext cx="4747259" cy="5241932"/>
          </a:xfrm>
          <a:prstGeom prst="rect">
            <a:avLst/>
          </a:prstGeom>
        </p:spPr>
      </p:pic>
      <p:pic>
        <p:nvPicPr>
          <p:cNvPr id="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653" y="2745650"/>
            <a:ext cx="183694" cy="2939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41716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2584450" y="2056072"/>
            <a:ext cx="64008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>
                <a:latin typeface="LMRoman10"/>
              </a:rPr>
              <a:t>A             T</a:t>
            </a:r>
            <a:endParaRPr lang="de-AT" sz="115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607484-444F-5447-8DD2-EA4F25EE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1803400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140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DCC21E-1A8B-D444-9E8B-A6B2DF4F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37907"/>
            <a:ext cx="13489448" cy="68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111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9DC39B-E8DD-D64F-9863-80BC476D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330450"/>
            <a:ext cx="7531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23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946B659-2287-334E-BC2B-E391EFFA7BFF}"/>
              </a:ext>
            </a:extLst>
          </p:cNvPr>
          <p:cNvSpPr/>
          <p:nvPr/>
        </p:nvSpPr>
        <p:spPr>
          <a:xfrm>
            <a:off x="3230430" y="6295292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1A9BBD-7B1A-2D4A-91A4-1227A2BA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8" y="1529861"/>
            <a:ext cx="4167584" cy="33753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D7AC37-0C4B-0649-B5C4-6D6C3D01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69" y="1529861"/>
            <a:ext cx="3829140" cy="33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6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5E6BF4-72EE-014C-91C1-74EC335F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38" y="1451155"/>
            <a:ext cx="7136724" cy="395569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0ACEAAD-5BC3-A545-83A4-2E912F7212F2}"/>
              </a:ext>
            </a:extLst>
          </p:cNvPr>
          <p:cNvSpPr/>
          <p:nvPr/>
        </p:nvSpPr>
        <p:spPr>
          <a:xfrm>
            <a:off x="3195263" y="6277709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970804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3048000" y="2412846"/>
            <a:ext cx="6096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AT" sz="11500" dirty="0">
                <a:solidFill>
                  <a:schemeClr val="bg1"/>
                </a:solidFill>
                <a:latin typeface="LMRoman10"/>
              </a:rPr>
              <a:t>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isk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is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combination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the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probability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an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event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and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its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potential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impact</a:t>
            </a:r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39D043-72F7-4B41-8AEE-0CB1FC0D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645808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86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166</Words>
  <Application>Microsoft Macintosh PowerPoint</Application>
  <PresentationFormat>Breitbild</PresentationFormat>
  <Paragraphs>50</Paragraphs>
  <Slides>32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1" baseType="lpstr">
      <vt:lpstr>Arial</vt:lpstr>
      <vt:lpstr>Arial,Bold</vt:lpstr>
      <vt:lpstr>Calibri</vt:lpstr>
      <vt:lpstr>Calibri Light</vt:lpstr>
      <vt:lpstr>George Neue Black</vt:lpstr>
      <vt:lpstr>George Neue Bold</vt:lpstr>
      <vt:lpstr>LMRoman10</vt:lpstr>
      <vt:lpstr>medium-content-sans-serif-font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Microsoft Office User</dc:creator>
  <cp:lastModifiedBy>Microsoft Office User</cp:lastModifiedBy>
  <cp:revision>139</cp:revision>
  <cp:lastPrinted>2019-10-18T19:29:06Z</cp:lastPrinted>
  <dcterms:created xsi:type="dcterms:W3CDTF">2019-07-30T12:11:29Z</dcterms:created>
  <dcterms:modified xsi:type="dcterms:W3CDTF">2019-12-07T16:08:03Z</dcterms:modified>
</cp:coreProperties>
</file>